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75B82-4D83-4649-9B92-990F601AFFC0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5D4CA-642D-4365-BCC3-24110D671F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0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6D1B-7C63-44E4-97C6-7871531F7AEE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5DEF-E009-433C-B300-7AB7CAC22336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6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391B-99E2-4B33-A307-F795E37D5F7D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80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1E35-C3AA-4ED2-8093-7DB20CFB882D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2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8ADB-7945-4839-A84C-D1FB0F10412D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5A49-9465-4F77-99E6-D3192C50D562}" type="datetime1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8F41-2ED3-457B-8828-03847EE3976F}" type="datetime1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4EB2-FBD5-4160-BFB9-25F93176E0C0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4DA-19A2-4D1A-9EE0-72ECAF53113F}" type="datetime1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A3833CB-EE28-463E-8233-5392F26F4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3AE-4C80-428A-A60B-B799EAC234F9}" type="datetime1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25EED8A-F33A-6A4E-29E4-48A34BA1C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1FCA-3BAC-452A-B8C3-B940B3E45801}" type="datetime1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33D63454-76D6-4A94-82DE-03CB6BB2842D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3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unti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rhodos.webuntis.com/WebUntis/?school=schule-an-der-sieg#/basic/login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in Netz von verbundenen Punkten">
            <a:extLst>
              <a:ext uri="{FF2B5EF4-FFF2-40B4-BE49-F238E27FC236}">
                <a16:creationId xmlns:a16="http://schemas.microsoft.com/office/drawing/2014/main" id="{BA255295-C83C-94D9-1781-86E75A50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77" t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FACF2F-E30B-DE4D-94F8-3F84AF37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359" y="914400"/>
            <a:ext cx="5904650" cy="3427867"/>
          </a:xfrm>
        </p:spPr>
        <p:txBody>
          <a:bodyPr anchor="t">
            <a:normAutofit/>
          </a:bodyPr>
          <a:lstStyle/>
          <a:p>
            <a:pPr algn="r"/>
            <a:r>
              <a:rPr lang="de-DE" dirty="0">
                <a:solidFill>
                  <a:srgbClr val="FFFFFF"/>
                </a:solidFill>
              </a:rPr>
              <a:t>WebUntis für Eltern und Schüler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B00DE4-9AD5-7041-E961-78F13316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835" y="5253051"/>
            <a:ext cx="4941173" cy="812923"/>
          </a:xfrm>
        </p:spPr>
        <p:txBody>
          <a:bodyPr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de-DE" sz="1600" dirty="0">
                <a:solidFill>
                  <a:srgbClr val="FFFFFF"/>
                </a:solidFill>
              </a:rPr>
              <a:t>Selbstregistrierung</a:t>
            </a:r>
          </a:p>
          <a:p>
            <a:pPr algn="r">
              <a:lnSpc>
                <a:spcPct val="120000"/>
              </a:lnSpc>
            </a:pPr>
            <a:r>
              <a:rPr lang="de-DE" sz="1600" dirty="0">
                <a:solidFill>
                  <a:srgbClr val="FFFFFF"/>
                </a:solidFill>
              </a:rPr>
              <a:t>Erste Anmeldung </a:t>
            </a:r>
          </a:p>
          <a:p>
            <a:pPr algn="r">
              <a:lnSpc>
                <a:spcPct val="120000"/>
              </a:lnSpc>
            </a:pPr>
            <a:r>
              <a:rPr lang="de-DE" sz="1600" dirty="0">
                <a:solidFill>
                  <a:srgbClr val="FFFFFF"/>
                </a:solidFill>
              </a:rPr>
              <a:t>Handy-App </a:t>
            </a:r>
            <a:r>
              <a:rPr lang="de-DE" sz="1600" b="1" dirty="0" err="1">
                <a:solidFill>
                  <a:srgbClr val="FFFFFF"/>
                </a:solidFill>
              </a:rPr>
              <a:t>Untis</a:t>
            </a:r>
            <a:r>
              <a:rPr lang="de-DE" sz="1600" b="1" dirty="0">
                <a:solidFill>
                  <a:srgbClr val="FFFFFF"/>
                </a:solidFill>
              </a:rPr>
              <a:t> Mobile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6207E-FD5E-14DF-59BD-F8642622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gelange ich zu WebUntis?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58B52787-9E6C-1B34-DE55-2C9DC9A3FE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96" t="-5496" r="324" b="-8415"/>
          <a:stretch/>
        </p:blipFill>
        <p:spPr>
          <a:xfrm>
            <a:off x="4079631" y="1296237"/>
            <a:ext cx="7656844" cy="4903394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888551-C99F-712E-D87F-0644D821F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339067" cy="3226825"/>
          </a:xfrm>
        </p:spPr>
        <p:txBody>
          <a:bodyPr/>
          <a:lstStyle/>
          <a:p>
            <a:r>
              <a:rPr lang="de-DE" dirty="0"/>
              <a:t>Um die WebUntis – Seite der Schule an der Sieg zu erreichen, müssen Sie auf</a:t>
            </a:r>
          </a:p>
          <a:p>
            <a:r>
              <a:rPr lang="de-DE" dirty="0">
                <a:hlinkClick r:id="rId3"/>
              </a:rPr>
              <a:t>https://webuntis.com/</a:t>
            </a:r>
            <a:endParaRPr lang="de-DE" dirty="0"/>
          </a:p>
          <a:p>
            <a:r>
              <a:rPr lang="de-DE" dirty="0"/>
              <a:t>die „Schule an der Sieg“ suchen. Sie können auch mit dem Suchbegriff „Eitorf“ arbeiten, müssen dann aber noch die richtige Schule in Eitorf auswählen.</a:t>
            </a:r>
          </a:p>
        </p:txBody>
      </p:sp>
    </p:spTree>
    <p:extLst>
      <p:ext uri="{BB962C8B-B14F-4D97-AF65-F5344CB8AC3E}">
        <p14:creationId xmlns:p14="http://schemas.microsoft.com/office/powerpoint/2010/main" val="286345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886B0-DE55-A119-AC32-E1326122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Selbstregistrierung für Eltern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2324D9-12B4-0C1C-C9B9-5939836C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2972168"/>
            <a:ext cx="2865120" cy="3226826"/>
          </a:xfrm>
        </p:spPr>
        <p:txBody>
          <a:bodyPr/>
          <a:lstStyle/>
          <a:p>
            <a:r>
              <a:rPr lang="de-DE" dirty="0"/>
              <a:t>Erziehungsberechtigte können sich über die </a:t>
            </a:r>
            <a:r>
              <a:rPr lang="de-DE" dirty="0" err="1"/>
              <a:t>WebUntis</a:t>
            </a:r>
            <a:r>
              <a:rPr lang="de-DE" dirty="0"/>
              <a:t>-Anmeldeseite im öffentlich-zugänglichen Bereich selbst registrieren.</a:t>
            </a:r>
          </a:p>
          <a:p>
            <a:r>
              <a:rPr lang="de-DE" dirty="0"/>
              <a:t>Dazu muss man auf den Link "Registrieren", unterhalb der Anmeldefelder von WebUntis, klicken.</a:t>
            </a:r>
          </a:p>
        </p:txBody>
      </p:sp>
      <p:pic>
        <p:nvPicPr>
          <p:cNvPr id="6" name="Grafik 5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DA92D781-62CD-BAD3-395E-236094BB8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069136"/>
            <a:ext cx="8582078" cy="4407863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945E75C-3585-2995-F7B3-9F67F84F04AF}"/>
              </a:ext>
            </a:extLst>
          </p:cNvPr>
          <p:cNvCxnSpPr/>
          <p:nvPr/>
        </p:nvCxnSpPr>
        <p:spPr>
          <a:xfrm>
            <a:off x="1704975" y="5162550"/>
            <a:ext cx="8467725" cy="552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79AC83E6-25A5-9DA9-075C-6A6808ED0353}"/>
              </a:ext>
            </a:extLst>
          </p:cNvPr>
          <p:cNvSpPr/>
          <p:nvPr/>
        </p:nvSpPr>
        <p:spPr>
          <a:xfrm>
            <a:off x="9747849" y="5193102"/>
            <a:ext cx="2096219" cy="733245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Text, Screenshot, Schrift, weiß enthält.&#10;&#10;KI-generierte Inhalte können fehlerhaft sein.">
            <a:extLst>
              <a:ext uri="{FF2B5EF4-FFF2-40B4-BE49-F238E27FC236}">
                <a16:creationId xmlns:a16="http://schemas.microsoft.com/office/drawing/2014/main" id="{52F16F98-91D0-BDE3-92CF-E6E2E1779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91" y="198408"/>
            <a:ext cx="4499894" cy="1749958"/>
          </a:xfrm>
          <a:prstGeom prst="ellipse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09BAA4E-8C89-28FA-07DD-31EE4A27DF57}"/>
              </a:ext>
            </a:extLst>
          </p:cNvPr>
          <p:cNvCxnSpPr>
            <a:cxnSpLocks/>
            <a:stCxn id="9" idx="1"/>
            <a:endCxn id="12" idx="4"/>
          </p:cNvCxnSpPr>
          <p:nvPr/>
        </p:nvCxnSpPr>
        <p:spPr>
          <a:xfrm flipH="1" flipV="1">
            <a:off x="9061338" y="1948366"/>
            <a:ext cx="993495" cy="3352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B2D0BDBC-ED24-BA86-0CFC-C6FFD2480A26}"/>
              </a:ext>
            </a:extLst>
          </p:cNvPr>
          <p:cNvSpPr/>
          <p:nvPr/>
        </p:nvSpPr>
        <p:spPr>
          <a:xfrm>
            <a:off x="9351034" y="1533849"/>
            <a:ext cx="1026543" cy="20317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44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A584-2EC9-FAF7-5110-1BFA2213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0C9EF-606E-16AF-BEE7-373E7815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Selbstregistrierung für Eltern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261C1C-FBD0-4073-DE6E-403DE155D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2972168"/>
            <a:ext cx="2865120" cy="3226826"/>
          </a:xfrm>
        </p:spPr>
        <p:txBody>
          <a:bodyPr/>
          <a:lstStyle/>
          <a:p>
            <a:r>
              <a:rPr lang="de-DE" dirty="0"/>
              <a:t>Nun müssen Sie jene E-Mail-Adresse eingeben, die Sie der Schuladministration bei der Anmeldung / in der Datenschutzvereinbarung angegeben haben.</a:t>
            </a:r>
          </a:p>
        </p:txBody>
      </p:sp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85B302B2-90B6-5356-82F9-25EE5776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79" y="1162049"/>
            <a:ext cx="2666472" cy="5310663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B4E5055-C5C2-0DC9-6562-08366DBFBA13}"/>
              </a:ext>
            </a:extLst>
          </p:cNvPr>
          <p:cNvSpPr txBox="1">
            <a:spLocks/>
          </p:cNvSpPr>
          <p:nvPr/>
        </p:nvSpPr>
        <p:spPr>
          <a:xfrm>
            <a:off x="7840543" y="2972168"/>
            <a:ext cx="2865120" cy="32268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Stimmen die Adressen überein, erhalten Sie unter dieser Adresse eine Bestätigungs-Mail.</a:t>
            </a:r>
          </a:p>
          <a:p>
            <a:r>
              <a:rPr lang="de-DE" dirty="0"/>
              <a:t>Die Registrierung kann nun entweder durch Klick auf den Registrierungs-Link oder durch Eingabe des</a:t>
            </a:r>
            <a:br>
              <a:rPr lang="de-DE" dirty="0"/>
            </a:br>
            <a:r>
              <a:rPr lang="de-DE" dirty="0"/>
              <a:t>Bestätigungscodes in WebUntis abgeschlossen werden.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9ACB1AA-77BB-FD22-129B-CB531B867AB1}"/>
              </a:ext>
            </a:extLst>
          </p:cNvPr>
          <p:cNvCxnSpPr>
            <a:cxnSpLocks/>
          </p:cNvCxnSpPr>
          <p:nvPr/>
        </p:nvCxnSpPr>
        <p:spPr>
          <a:xfrm flipH="1" flipV="1">
            <a:off x="6029864" y="5300483"/>
            <a:ext cx="1810679" cy="99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2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1EE89-B584-9A87-6B10-74F6CF2B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B8FBF-0592-DFED-0AE3-8F66B5F2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Einloggen in WebUntis Eltern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0E2C8C-0DF4-4130-0543-28CAF22A7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339067" cy="3226825"/>
          </a:xfrm>
        </p:spPr>
        <p:txBody>
          <a:bodyPr/>
          <a:lstStyle/>
          <a:p>
            <a:r>
              <a:rPr lang="de-DE" dirty="0"/>
              <a:t>Mit ihren selbstregistrierten Daten können Sie Sich von nun an auf</a:t>
            </a:r>
          </a:p>
          <a:p>
            <a:r>
              <a:rPr lang="de-DE" dirty="0">
                <a:hlinkClick r:id="rId2"/>
              </a:rPr>
              <a:t>webuntis.com</a:t>
            </a:r>
            <a:endParaRPr lang="de-DE" dirty="0"/>
          </a:p>
          <a:p>
            <a:r>
              <a:rPr lang="de-DE" dirty="0"/>
              <a:t>einloggen.</a:t>
            </a:r>
          </a:p>
          <a:p>
            <a:r>
              <a:rPr lang="de-DE" dirty="0"/>
              <a:t> </a:t>
            </a:r>
          </a:p>
        </p:txBody>
      </p:sp>
      <p:pic>
        <p:nvPicPr>
          <p:cNvPr id="7" name="Grafik 6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AC0064A2-827D-5490-C16C-A846A0F7F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96" y="857250"/>
            <a:ext cx="3322207" cy="566780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C1398EF-66EA-36E5-630D-19719FE9AF19}"/>
              </a:ext>
            </a:extLst>
          </p:cNvPr>
          <p:cNvSpPr txBox="1"/>
          <p:nvPr/>
        </p:nvSpPr>
        <p:spPr>
          <a:xfrm>
            <a:off x="8305800" y="2972167"/>
            <a:ext cx="339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Benutzername:</a:t>
            </a:r>
          </a:p>
          <a:p>
            <a:r>
              <a:rPr lang="de-DE" dirty="0"/>
              <a:t>Die von Ihnen angegebene Email-Adresse.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555CA0-F255-B37D-8334-82FDEA726771}"/>
              </a:ext>
            </a:extLst>
          </p:cNvPr>
          <p:cNvSpPr txBox="1"/>
          <p:nvPr/>
        </p:nvSpPr>
        <p:spPr>
          <a:xfrm>
            <a:off x="8305800" y="4324717"/>
            <a:ext cx="339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Passwort:</a:t>
            </a:r>
          </a:p>
          <a:p>
            <a:r>
              <a:rPr lang="de-DE" dirty="0"/>
              <a:t>Wurde von Ihnen bei der Selbstregistrierung festgelegt.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09B380D-94D3-072B-4A16-C6717891B6D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581900" y="4786382"/>
            <a:ext cx="723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80F545D-C0BE-459F-83EC-157A2146CC3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576128" y="3433832"/>
            <a:ext cx="729672" cy="641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1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C43A-8FEA-AF05-0AEE-EC0B9F78F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10DB4-5301-1DA1-DA10-5EEC0F77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Login in </a:t>
            </a:r>
            <a:r>
              <a:rPr lang="de-DE" sz="3200" dirty="0" err="1"/>
              <a:t>Webuntis</a:t>
            </a:r>
            <a:r>
              <a:rPr lang="de-DE" sz="3200" dirty="0"/>
              <a:t> für Schüler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C6F7DC-0812-A7F7-1A75-9581790BE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2972168"/>
            <a:ext cx="2865120" cy="3226826"/>
          </a:xfrm>
        </p:spPr>
        <p:txBody>
          <a:bodyPr/>
          <a:lstStyle/>
          <a:p>
            <a:r>
              <a:rPr lang="de-DE" dirty="0"/>
              <a:t>Schülerinnen und Schüler melden sich über ihre Schul-Email-Adresse über den Button „Office 365 Anmeldung“ in </a:t>
            </a:r>
            <a:r>
              <a:rPr lang="de-DE" dirty="0" err="1"/>
              <a:t>WebUntis</a:t>
            </a:r>
            <a:r>
              <a:rPr lang="de-DE" dirty="0"/>
              <a:t> an. Das Passwort ist das selbe wie bei der Anmeldung an einem Rechner in der Schule oder bei Office 365.</a:t>
            </a:r>
          </a:p>
        </p:txBody>
      </p:sp>
      <p:pic>
        <p:nvPicPr>
          <p:cNvPr id="6" name="Grafik 5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A3BEC587-2DB6-EACE-3945-8E37531C6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069136"/>
            <a:ext cx="8582078" cy="4407863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538F10E-6D59-312B-1118-EB8B2E228CD7}"/>
              </a:ext>
            </a:extLst>
          </p:cNvPr>
          <p:cNvCxnSpPr>
            <a:cxnSpLocks/>
          </p:cNvCxnSpPr>
          <p:nvPr/>
        </p:nvCxnSpPr>
        <p:spPr>
          <a:xfrm flipV="1">
            <a:off x="2547257" y="3909527"/>
            <a:ext cx="7296539" cy="125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2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2DEC1-02E3-CE3D-40C5-876574DFA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Text, Software, Screenshot enthält.&#10;&#10;KI-generierte Inhalte können fehlerhaft sein.">
            <a:extLst>
              <a:ext uri="{FF2B5EF4-FFF2-40B4-BE49-F238E27FC236}">
                <a16:creationId xmlns:a16="http://schemas.microsoft.com/office/drawing/2014/main" id="{1A36D3D9-48CE-2998-419A-82B90A4AF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502230"/>
            <a:ext cx="11331124" cy="51397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9B01FF-7980-82A7-319E-F0A1F2E6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2545"/>
            <a:ext cx="9287691" cy="750391"/>
          </a:xfrm>
        </p:spPr>
        <p:txBody>
          <a:bodyPr>
            <a:normAutofit/>
          </a:bodyPr>
          <a:lstStyle/>
          <a:p>
            <a:r>
              <a:rPr lang="de-DE" dirty="0"/>
              <a:t>Startansicht in </a:t>
            </a:r>
            <a:r>
              <a:rPr lang="de-DE" dirty="0" err="1"/>
              <a:t>WebUntis</a:t>
            </a:r>
            <a:r>
              <a:rPr lang="de-DE" dirty="0"/>
              <a:t> nach dem Login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CA76672-8C0A-9195-C701-1419982148DF}"/>
              </a:ext>
            </a:extLst>
          </p:cNvPr>
          <p:cNvSpPr txBox="1">
            <a:spLocks/>
          </p:cNvSpPr>
          <p:nvPr/>
        </p:nvSpPr>
        <p:spPr>
          <a:xfrm>
            <a:off x="3016276" y="5722208"/>
            <a:ext cx="2865120" cy="80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Benutzerprofil &amp;</a:t>
            </a:r>
          </a:p>
          <a:p>
            <a:r>
              <a:rPr lang="de-DE" dirty="0"/>
              <a:t>Abmeldung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A6631CE-14A1-CB19-723E-59A23B1F5B80}"/>
              </a:ext>
            </a:extLst>
          </p:cNvPr>
          <p:cNvCxnSpPr>
            <a:cxnSpLocks/>
          </p:cNvCxnSpPr>
          <p:nvPr/>
        </p:nvCxnSpPr>
        <p:spPr>
          <a:xfrm flipH="1">
            <a:off x="2252490" y="6126818"/>
            <a:ext cx="763786" cy="3547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977F831-151B-1863-6117-C67D3B266308}"/>
              </a:ext>
            </a:extLst>
          </p:cNvPr>
          <p:cNvSpPr txBox="1">
            <a:spLocks/>
          </p:cNvSpPr>
          <p:nvPr/>
        </p:nvSpPr>
        <p:spPr>
          <a:xfrm>
            <a:off x="3016276" y="3737898"/>
            <a:ext cx="3530704" cy="39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Messenger: Kontakt zu Lehrer*innen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0086BCC-7498-5999-DB4F-A010FD84094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2062065" y="3321698"/>
            <a:ext cx="954211" cy="612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1DAC8CA8-5F90-F661-0294-96C9742F0588}"/>
              </a:ext>
            </a:extLst>
          </p:cNvPr>
          <p:cNvSpPr txBox="1">
            <a:spLocks/>
          </p:cNvSpPr>
          <p:nvPr/>
        </p:nvSpPr>
        <p:spPr>
          <a:xfrm>
            <a:off x="3016276" y="4142508"/>
            <a:ext cx="3530704" cy="39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Stundenplan des Kindes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21DA089E-6250-F25C-FAD5-8628C48F7068}"/>
              </a:ext>
            </a:extLst>
          </p:cNvPr>
          <p:cNvSpPr txBox="1">
            <a:spLocks/>
          </p:cNvSpPr>
          <p:nvPr/>
        </p:nvSpPr>
        <p:spPr>
          <a:xfrm>
            <a:off x="3016275" y="4527748"/>
            <a:ext cx="4214327" cy="39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Krankmeldungen und Entschuldigungen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2C2FFE2C-993E-B55E-A27F-325DD3F617FA}"/>
              </a:ext>
            </a:extLst>
          </p:cNvPr>
          <p:cNvSpPr txBox="1">
            <a:spLocks/>
          </p:cNvSpPr>
          <p:nvPr/>
        </p:nvSpPr>
        <p:spPr>
          <a:xfrm>
            <a:off x="3016276" y="4928467"/>
            <a:ext cx="3530704" cy="39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Offene Aufgaben des Kindes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67CA61D-BC9D-9025-E27F-21D15644397B}"/>
              </a:ext>
            </a:extLst>
          </p:cNvPr>
          <p:cNvCxnSpPr>
            <a:cxnSpLocks/>
          </p:cNvCxnSpPr>
          <p:nvPr/>
        </p:nvCxnSpPr>
        <p:spPr>
          <a:xfrm flipH="1" flipV="1">
            <a:off x="2332653" y="3792823"/>
            <a:ext cx="683623" cy="542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9AF80C9C-D54C-A6CC-9BD4-1DBBD509C01E}"/>
              </a:ext>
            </a:extLst>
          </p:cNvPr>
          <p:cNvCxnSpPr>
            <a:cxnSpLocks/>
          </p:cNvCxnSpPr>
          <p:nvPr/>
        </p:nvCxnSpPr>
        <p:spPr>
          <a:xfrm flipH="1">
            <a:off x="2252490" y="4704902"/>
            <a:ext cx="763786" cy="1129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4B43C6A9-EB3C-C3B8-CCC1-796253659A13}"/>
              </a:ext>
            </a:extLst>
          </p:cNvPr>
          <p:cNvCxnSpPr>
            <a:cxnSpLocks/>
          </p:cNvCxnSpPr>
          <p:nvPr/>
        </p:nvCxnSpPr>
        <p:spPr>
          <a:xfrm flipH="1">
            <a:off x="2252488" y="5122506"/>
            <a:ext cx="763786" cy="65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3F4E5A28-3250-A89D-3EF1-277612110508}"/>
              </a:ext>
            </a:extLst>
          </p:cNvPr>
          <p:cNvSpPr txBox="1">
            <a:spLocks/>
          </p:cNvSpPr>
          <p:nvPr/>
        </p:nvSpPr>
        <p:spPr>
          <a:xfrm>
            <a:off x="7296539" y="4311881"/>
            <a:ext cx="3530704" cy="39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aktuelle Nachrichten der Schule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C1B90DD-3971-F191-8729-202B7CFA5939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3207236"/>
            <a:ext cx="1810139" cy="13011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AF623951-F43C-AA68-2D0C-AB87C6792B6F}"/>
              </a:ext>
            </a:extLst>
          </p:cNvPr>
          <p:cNvSpPr txBox="1">
            <a:spLocks/>
          </p:cNvSpPr>
          <p:nvPr/>
        </p:nvSpPr>
        <p:spPr>
          <a:xfrm>
            <a:off x="7296539" y="3942108"/>
            <a:ext cx="3530704" cy="39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Terminbuchung Elternsprechtage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7AE9E3C4-ED9C-3BEF-8F1D-34AA3EA65B76}"/>
              </a:ext>
            </a:extLst>
          </p:cNvPr>
          <p:cNvCxnSpPr>
            <a:cxnSpLocks/>
          </p:cNvCxnSpPr>
          <p:nvPr/>
        </p:nvCxnSpPr>
        <p:spPr>
          <a:xfrm flipH="1" flipV="1">
            <a:off x="6195527" y="2575963"/>
            <a:ext cx="1101012" cy="1566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3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48A3B-D053-5B54-C1AA-FEC28D736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0A520-44B2-2E55-42A3-173393AA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Nutzung von </a:t>
            </a:r>
            <a:r>
              <a:rPr lang="de-DE" dirty="0" err="1"/>
              <a:t>Untis</a:t>
            </a:r>
            <a:r>
              <a:rPr lang="de-DE" dirty="0"/>
              <a:t> Mobile App (für Schüler und Eltern)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0E4CF8-1B55-5C02-345F-B96C74652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339067" cy="3226825"/>
          </a:xfrm>
        </p:spPr>
        <p:txBody>
          <a:bodyPr/>
          <a:lstStyle/>
          <a:p>
            <a:r>
              <a:rPr lang="de-DE" dirty="0"/>
              <a:t>Eltern und Schüler können sich in der </a:t>
            </a:r>
            <a:r>
              <a:rPr lang="de-DE" dirty="0" err="1"/>
              <a:t>Untis</a:t>
            </a:r>
            <a:r>
              <a:rPr lang="de-DE" dirty="0"/>
              <a:t> Mobile App bequem per QR-Code einloggen.</a:t>
            </a:r>
          </a:p>
          <a:p>
            <a:r>
              <a:rPr lang="de-DE" dirty="0"/>
              <a:t> </a:t>
            </a:r>
          </a:p>
        </p:txBody>
      </p:sp>
      <p:pic>
        <p:nvPicPr>
          <p:cNvPr id="5" name="Grafik 4" descr="Ein Bild, das Text, Screenshot, Software, Design enthält.&#10;&#10;KI-generierte Inhalte können fehlerhaft sein.">
            <a:extLst>
              <a:ext uri="{FF2B5EF4-FFF2-40B4-BE49-F238E27FC236}">
                <a16:creationId xmlns:a16="http://schemas.microsoft.com/office/drawing/2014/main" id="{68D57B95-00E1-96F0-599D-85E3DB56F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1"/>
          <a:stretch/>
        </p:blipFill>
        <p:spPr>
          <a:xfrm>
            <a:off x="2670676" y="5654317"/>
            <a:ext cx="2808343" cy="1124338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50549D03-C8B5-2318-037A-CA4983C6496C}"/>
              </a:ext>
            </a:extLst>
          </p:cNvPr>
          <p:cNvSpPr txBox="1">
            <a:spLocks/>
          </p:cNvSpPr>
          <p:nvPr/>
        </p:nvSpPr>
        <p:spPr>
          <a:xfrm>
            <a:off x="4973216" y="737118"/>
            <a:ext cx="6400800" cy="2086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Den QR-Code findet man in der Browser Anwendung (webuntis.com) in der Profilverwaltung. </a:t>
            </a:r>
          </a:p>
          <a:p>
            <a:r>
              <a:rPr lang="de-DE" dirty="0"/>
              <a:t>In </a:t>
            </a:r>
            <a:r>
              <a:rPr lang="de-DE" dirty="0" err="1"/>
              <a:t>WebUntis</a:t>
            </a:r>
            <a:r>
              <a:rPr lang="de-DE" dirty="0"/>
              <a:t> (Browser) finden Sie in Ihrem Profil unter „Freigaben“ den QR-Code für Ihren </a:t>
            </a:r>
            <a:r>
              <a:rPr lang="de-DE" dirty="0" err="1"/>
              <a:t>WebUntis</a:t>
            </a:r>
            <a:r>
              <a:rPr lang="de-DE" dirty="0"/>
              <a:t>-Benutzer. Damit können alle Zugangsdaten (Schulname, Benutzername, Passwort/Schlüssel) schnell eingescannt und Ihr Profil angelegt werden.</a:t>
            </a:r>
          </a:p>
        </p:txBody>
      </p:sp>
      <p:pic>
        <p:nvPicPr>
          <p:cNvPr id="18" name="Grafik 17" descr="Ein Bild, das Text, Screenshot, Software, Design enthält.&#10;&#10;KI-generierte Inhalte können fehlerhaft sein.">
            <a:extLst>
              <a:ext uri="{FF2B5EF4-FFF2-40B4-BE49-F238E27FC236}">
                <a16:creationId xmlns:a16="http://schemas.microsoft.com/office/drawing/2014/main" id="{1886E4C0-1A04-F737-63B5-75F125C7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93"/>
          <a:stretch/>
        </p:blipFill>
        <p:spPr>
          <a:xfrm>
            <a:off x="2670677" y="3752837"/>
            <a:ext cx="2808343" cy="1945433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92F43D0-E7F2-19FE-1355-39BF98E14BEF}"/>
              </a:ext>
            </a:extLst>
          </p:cNvPr>
          <p:cNvCxnSpPr>
            <a:cxnSpLocks/>
          </p:cNvCxnSpPr>
          <p:nvPr/>
        </p:nvCxnSpPr>
        <p:spPr>
          <a:xfrm>
            <a:off x="1051222" y="3932852"/>
            <a:ext cx="2111856" cy="2266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791A3C-A641-A0DD-A391-22E2A401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02" y="2823323"/>
            <a:ext cx="5644588" cy="39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8860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Breitbild</PresentationFormat>
  <Paragraphs>40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Arial</vt:lpstr>
      <vt:lpstr>Grandview Display</vt:lpstr>
      <vt:lpstr>DashVTI</vt:lpstr>
      <vt:lpstr>WebUntis für Eltern und Schüler</vt:lpstr>
      <vt:lpstr>Wie gelange ich zu WebUntis?</vt:lpstr>
      <vt:lpstr>Selbstregistrierung für Eltern</vt:lpstr>
      <vt:lpstr>Selbstregistrierung für Eltern</vt:lpstr>
      <vt:lpstr>Einloggen in WebUntis Eltern</vt:lpstr>
      <vt:lpstr>Login in Webuntis für Schüler</vt:lpstr>
      <vt:lpstr>Startansicht in WebUntis nach dem Login</vt:lpstr>
      <vt:lpstr>Nutzung von Untis Mobile App (für Schüler und Eltern)</vt:lpstr>
    </vt:vector>
  </TitlesOfParts>
  <Company>MNS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Roski</dc:creator>
  <cp:lastModifiedBy>Heiko Fritzsche</cp:lastModifiedBy>
  <cp:revision>6</cp:revision>
  <cp:lastPrinted>2025-09-17T17:25:01Z</cp:lastPrinted>
  <dcterms:created xsi:type="dcterms:W3CDTF">2025-09-16T05:33:34Z</dcterms:created>
  <dcterms:modified xsi:type="dcterms:W3CDTF">2025-09-17T17:25:09Z</dcterms:modified>
</cp:coreProperties>
</file>